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6" r:id="rId7"/>
    <p:sldId id="265" r:id="rId8"/>
    <p:sldId id="258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8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7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1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CC00-264F-4143-A2E9-F9B9B869525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FBB6-8A8B-4AEB-BBB4-488EB1014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3" y="163392"/>
            <a:ext cx="1971950" cy="866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1440"/>
            <a:ext cx="12192000" cy="1442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583" y="1437640"/>
            <a:ext cx="10702834" cy="2387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Инструкция по подключению сервиса </a:t>
            </a:r>
            <a:r>
              <a:rPr lang="ru-RU" sz="3200" b="1" dirty="0" err="1" smtClean="0">
                <a:solidFill>
                  <a:schemeClr val="bg1"/>
                </a:solidFill>
              </a:rPr>
              <a:t>прокторинга</a:t>
            </a:r>
            <a:r>
              <a:rPr lang="ru-RU" sz="3200" b="1" dirty="0" smtClean="0">
                <a:solidFill>
                  <a:schemeClr val="bg1"/>
                </a:solidFill>
              </a:rPr>
              <a:t> во время сдачи экзамена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7" y="247626"/>
            <a:ext cx="11153503" cy="1325563"/>
          </a:xfrm>
        </p:spPr>
        <p:txBody>
          <a:bodyPr/>
          <a:lstStyle/>
          <a:p>
            <a:pPr algn="ctr"/>
            <a:r>
              <a:rPr lang="ru-RU" dirty="0" smtClean="0"/>
              <a:t>Перейдите на </a:t>
            </a:r>
            <a:r>
              <a:rPr lang="en-US" dirty="0" smtClean="0"/>
              <a:t>https://dl.esil.edu.kz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3" t="14825"/>
          <a:stretch/>
        </p:blipFill>
        <p:spPr>
          <a:xfrm>
            <a:off x="1734644" y="1665787"/>
            <a:ext cx="8768430" cy="45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7" y="247626"/>
            <a:ext cx="11153503" cy="1325563"/>
          </a:xfrm>
        </p:spPr>
        <p:txBody>
          <a:bodyPr/>
          <a:lstStyle/>
          <a:p>
            <a:pPr algn="ctr"/>
            <a:r>
              <a:rPr lang="ru-RU" dirty="0" smtClean="0"/>
              <a:t>Перейдите на необходимый </a:t>
            </a:r>
            <a:r>
              <a:rPr lang="ru-RU" dirty="0" smtClean="0"/>
              <a:t>курс, выберите экзамен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14" y="1480591"/>
            <a:ext cx="10109516" cy="5087179"/>
          </a:xfrm>
          <a:prstGeom prst="rect">
            <a:avLst/>
          </a:prstGeom>
        </p:spPr>
      </p:pic>
      <p:sp>
        <p:nvSpPr>
          <p:cNvPr id="4" name="Стрелка влево 4"/>
          <p:cNvSpPr/>
          <p:nvPr/>
        </p:nvSpPr>
        <p:spPr>
          <a:xfrm>
            <a:off x="5796349" y="5205663"/>
            <a:ext cx="1318553" cy="5486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7883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7" y="247626"/>
            <a:ext cx="11153503" cy="1325563"/>
          </a:xfrm>
        </p:spPr>
        <p:txBody>
          <a:bodyPr/>
          <a:lstStyle/>
          <a:p>
            <a:pPr algn="ctr"/>
            <a:r>
              <a:rPr lang="ru-RU" dirty="0" smtClean="0"/>
              <a:t>Разрешите доступ к </a:t>
            </a:r>
            <a:r>
              <a:rPr lang="ru-RU" dirty="0" smtClean="0"/>
              <a:t>камере в левом верхне</a:t>
            </a:r>
            <a:r>
              <a:rPr lang="ru-RU" dirty="0" smtClean="0"/>
              <a:t>м углу экрана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40" y="2711402"/>
            <a:ext cx="3852792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819" y="1504709"/>
            <a:ext cx="3889094" cy="4997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4709"/>
          </a:xfrm>
        </p:spPr>
        <p:txBody>
          <a:bodyPr/>
          <a:lstStyle/>
          <a:p>
            <a:pPr algn="ctr"/>
            <a:r>
              <a:rPr lang="ru-RU" dirty="0" smtClean="0"/>
              <a:t>Необходимо дать согласие на прохождение </a:t>
            </a:r>
            <a:r>
              <a:rPr lang="ru-RU" dirty="0" err="1" smtClean="0"/>
              <a:t>прокторинга</a:t>
            </a:r>
            <a:r>
              <a:rPr lang="ru-RU" dirty="0" smtClean="0"/>
              <a:t>, затем нажать «Начать попытку»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 flipH="1">
            <a:off x="2734383" y="4700565"/>
            <a:ext cx="1276710" cy="5486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Стрелка влево 4"/>
          <p:cNvSpPr/>
          <p:nvPr/>
        </p:nvSpPr>
        <p:spPr>
          <a:xfrm flipH="1">
            <a:off x="2734383" y="6056732"/>
            <a:ext cx="1276710" cy="5486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9102"/>
          <a:stretch/>
        </p:blipFill>
        <p:spPr>
          <a:xfrm>
            <a:off x="3836922" y="2656271"/>
            <a:ext cx="3902008" cy="20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747" y="0"/>
            <a:ext cx="12307747" cy="1504709"/>
          </a:xfrm>
        </p:spPr>
        <p:txBody>
          <a:bodyPr/>
          <a:lstStyle/>
          <a:p>
            <a:pPr algn="ctr"/>
            <a:r>
              <a:rPr lang="ru-RU" dirty="0" smtClean="0"/>
              <a:t>Без подключения камеры доступ к экзамену запрещен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51" y="1504709"/>
            <a:ext cx="5009350" cy="5036319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flipH="1">
            <a:off x="2314616" y="5834883"/>
            <a:ext cx="1276710" cy="5486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1596985" y="5750387"/>
            <a:ext cx="717631" cy="717631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1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74" y="312516"/>
            <a:ext cx="10515600" cy="630820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Результаты экзамена могут быть аннулированы, если доступ к камере пропадет во время сдачи экзамена.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Во время всего экзамена лицо обучающегося обязательно должно быть в фокусе камеры.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04" y="1885460"/>
            <a:ext cx="6023454" cy="3162313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4709582">
            <a:off x="5311208" y="628399"/>
            <a:ext cx="1663880" cy="3710850"/>
          </a:xfrm>
          <a:prstGeom prst="triangle">
            <a:avLst>
              <a:gd name="adj" fmla="val 55578"/>
            </a:avLst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5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279626"/>
            <a:ext cx="12113623" cy="129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Отметьте правильные варианты ответов, затем закончите попытку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78" y="4204084"/>
            <a:ext cx="1049202" cy="174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78" y="4493568"/>
            <a:ext cx="1049202" cy="174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49" y="1684337"/>
            <a:ext cx="9051111" cy="4649583"/>
          </a:xfrm>
          <a:prstGeom prst="rect">
            <a:avLst/>
          </a:prstGeom>
        </p:spPr>
      </p:pic>
      <p:sp>
        <p:nvSpPr>
          <p:cNvPr id="8" name="Стрелка влево 4"/>
          <p:cNvSpPr/>
          <p:nvPr/>
        </p:nvSpPr>
        <p:spPr>
          <a:xfrm flipH="1">
            <a:off x="5894525" y="5899897"/>
            <a:ext cx="1276710" cy="5486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8139"/>
          <a:stretch/>
        </p:blipFill>
        <p:spPr>
          <a:xfrm>
            <a:off x="8028969" y="3766164"/>
            <a:ext cx="3444384" cy="18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8094"/>
            <a:ext cx="12113623" cy="1290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Видеозаписи сохранятся в системе до окончания учебного периода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473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Инструкция по подключению сервиса прокторинга во время сдачи экзамена</vt:lpstr>
      <vt:lpstr>Перейдите на https://dl.esil.edu.kz</vt:lpstr>
      <vt:lpstr>Перейдите на необходимый курс, выберите экзамен</vt:lpstr>
      <vt:lpstr>Разрешите доступ к камере в левом верхнем углу экрана</vt:lpstr>
      <vt:lpstr>Необходимо дать согласие на прохождение прокторинга, затем нажать «Начать попытку»</vt:lpstr>
      <vt:lpstr>Без подключения камеры доступ к экзамену запрещен</vt:lpstr>
      <vt:lpstr>Результаты экзамена могут быть аннулированы, если доступ к камере пропадет во время сдачи экзамена.        Во время всего экзамена лицо обучающегося обязательно должно быть в фокусе камеры.</vt:lpstr>
      <vt:lpstr>Отметьте правильные варианты ответов, затем закончите попытку</vt:lpstr>
      <vt:lpstr>Видеозаписи сохранятся в системе до окончания учебного периода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регистрации FaceID для системы турникетов</dc:title>
  <dc:creator>Zhangir</dc:creator>
  <cp:lastModifiedBy>Zhangir</cp:lastModifiedBy>
  <cp:revision>16</cp:revision>
  <dcterms:created xsi:type="dcterms:W3CDTF">2024-10-08T07:16:00Z</dcterms:created>
  <dcterms:modified xsi:type="dcterms:W3CDTF">2025-04-09T05:57:50Z</dcterms:modified>
</cp:coreProperties>
</file>